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9" r:id="rId18"/>
    <p:sldId id="276" r:id="rId19"/>
    <p:sldId id="278" r:id="rId20"/>
    <p:sldId id="280" r:id="rId21"/>
    <p:sldId id="281" r:id="rId22"/>
    <p:sldId id="282" r:id="rId23"/>
  </p:sldIdLst>
  <p:sldSz cx="20104100" cy="11315700"/>
  <p:notesSz cx="20104100" cy="11315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610" y="3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parentzone.org.uk/advice/parent-guides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69850" y="400050"/>
            <a:ext cx="19812000" cy="11018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solidFill>
                  <a:srgbClr val="FFFF00"/>
                </a:solidFill>
              </a:rPr>
              <a:t>Riverview C of E Primary School </a:t>
            </a:r>
          </a:p>
          <a:p>
            <a:pPr algn="ctr"/>
            <a:r>
              <a:rPr lang="en-GB" sz="9600" b="1" dirty="0" smtClean="0">
                <a:solidFill>
                  <a:srgbClr val="FFFF00"/>
                </a:solidFill>
              </a:rPr>
              <a:t>Online </a:t>
            </a:r>
            <a:r>
              <a:rPr lang="en-GB" sz="9600" b="1" dirty="0" smtClean="0">
                <a:solidFill>
                  <a:srgbClr val="FFFF00"/>
                </a:solidFill>
              </a:rPr>
              <a:t>safety </a:t>
            </a:r>
            <a:r>
              <a:rPr lang="en-GB" sz="9600" b="1" dirty="0" smtClean="0">
                <a:solidFill>
                  <a:srgbClr val="FFFF00"/>
                </a:solidFill>
              </a:rPr>
              <a:t>workshop</a:t>
            </a:r>
          </a:p>
          <a:p>
            <a:pPr algn="ctr"/>
            <a:endParaRPr lang="en-GB" sz="9600" b="1" dirty="0" smtClean="0">
              <a:solidFill>
                <a:srgbClr val="FFFF00"/>
              </a:solidFill>
            </a:endParaRPr>
          </a:p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Thursday 10</a:t>
            </a:r>
            <a:r>
              <a:rPr lang="en-GB" sz="9600" b="1" baseline="30000" dirty="0" smtClean="0">
                <a:solidFill>
                  <a:schemeClr val="bg1"/>
                </a:solidFill>
              </a:rPr>
              <a:t>th</a:t>
            </a:r>
            <a:r>
              <a:rPr lang="en-GB" sz="9600" b="1" dirty="0" smtClean="0">
                <a:solidFill>
                  <a:schemeClr val="bg1"/>
                </a:solidFill>
              </a:rPr>
              <a:t> </a:t>
            </a:r>
            <a:r>
              <a:rPr lang="en-GB" sz="9600" b="1" dirty="0" smtClean="0">
                <a:solidFill>
                  <a:schemeClr val="bg1"/>
                </a:solidFill>
              </a:rPr>
              <a:t>February</a:t>
            </a:r>
          </a:p>
          <a:p>
            <a:pPr algn="ctr"/>
            <a:r>
              <a:rPr lang="en-GB" sz="9600" b="1" dirty="0" smtClean="0">
                <a:solidFill>
                  <a:schemeClr val="bg1"/>
                </a:solidFill>
              </a:rPr>
              <a:t>Mrs Barnett (SENCO/Computing lead)</a:t>
            </a:r>
            <a:endParaRPr lang="en-GB" sz="9600" b="1" dirty="0" smtClean="0">
              <a:solidFill>
                <a:schemeClr val="bg1"/>
              </a:solidFill>
            </a:endParaRPr>
          </a:p>
          <a:p>
            <a:pPr algn="ctr"/>
            <a:endParaRPr lang="en-GB" sz="11500" b="1" dirty="0">
              <a:solidFill>
                <a:schemeClr val="bg1"/>
              </a:solidFill>
            </a:endParaRPr>
          </a:p>
          <a:p>
            <a:pPr algn="ctr"/>
            <a:r>
              <a:rPr lang="en-GB" sz="11500" b="1" dirty="0" smtClean="0">
                <a:solidFill>
                  <a:schemeClr val="bg1"/>
                </a:solidFill>
              </a:rPr>
              <a:t>Online safety Quiz  </a:t>
            </a:r>
            <a:endParaRPr lang="en-GB" sz="11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2"/>
          <a:srcRect l="17084" t="21852" r="17500" b="12222"/>
          <a:stretch/>
        </p:blipFill>
        <p:spPr>
          <a:xfrm>
            <a:off x="12700" y="-28575"/>
            <a:ext cx="19995008" cy="11334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2"/>
          <a:srcRect l="9166" t="15926" r="10000" b="4815"/>
          <a:stretch/>
        </p:blipFill>
        <p:spPr>
          <a:xfrm>
            <a:off x="-1" y="0"/>
            <a:ext cx="20516315" cy="11315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2"/>
          <a:srcRect l="9582" t="15926" r="10001" b="4815"/>
          <a:stretch/>
        </p:blipFill>
        <p:spPr>
          <a:xfrm>
            <a:off x="29509" y="0"/>
            <a:ext cx="20410562" cy="11315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/>
          <a:srcRect l="10000" t="15926" r="10417" b="4074"/>
          <a:stretch/>
        </p:blipFill>
        <p:spPr>
          <a:xfrm>
            <a:off x="-15316" y="10084"/>
            <a:ext cx="20119415" cy="113764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119"/>
          <p:cNvPicPr>
            <a:picLocks noChangeAspect="1"/>
          </p:cNvPicPr>
          <p:nvPr/>
        </p:nvPicPr>
        <p:blipFill rotWithShape="1">
          <a:blip r:embed="rId2"/>
          <a:srcRect l="9166" t="14445" r="10000" b="4074"/>
          <a:stretch/>
        </p:blipFill>
        <p:spPr>
          <a:xfrm>
            <a:off x="0" y="1121"/>
            <a:ext cx="20132862" cy="114155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/>
          <p:cNvSpPr txBox="1"/>
          <p:nvPr/>
        </p:nvSpPr>
        <p:spPr>
          <a:xfrm>
            <a:off x="374649" y="2108947"/>
            <a:ext cx="19354801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 smtClean="0"/>
              <a:t>Risks fall into one or more of these categories: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GB" sz="9600" dirty="0" smtClean="0"/>
              <a:t>Contact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GB" sz="9600" dirty="0" smtClean="0"/>
              <a:t>Content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GB" sz="9600" dirty="0" smtClean="0"/>
              <a:t>Conduct</a:t>
            </a:r>
          </a:p>
          <a:p>
            <a:pPr marL="1143000" indent="-1143000">
              <a:buFont typeface="Arial" panose="020B0604020202020204" pitchFamily="34" charset="0"/>
              <a:buChar char="•"/>
            </a:pPr>
            <a:r>
              <a:rPr lang="en-GB" sz="9600" dirty="0" smtClean="0"/>
              <a:t>Cyber scams </a:t>
            </a:r>
            <a:endParaRPr lang="en-GB" sz="9600" dirty="0"/>
          </a:p>
        </p:txBody>
      </p:sp>
      <p:sp>
        <p:nvSpPr>
          <p:cNvPr id="42" name="Rectangle 41"/>
          <p:cNvSpPr/>
          <p:nvPr/>
        </p:nvSpPr>
        <p:spPr>
          <a:xfrm>
            <a:off x="0" y="0"/>
            <a:ext cx="20104100" cy="2076450"/>
          </a:xfrm>
          <a:prstGeom prst="rect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7200" b="1" dirty="0" smtClean="0"/>
              <a:t>Risks of using the internet </a:t>
            </a:r>
            <a:endParaRPr lang="en-GB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 rotWithShape="1">
          <a:blip r:embed="rId2"/>
          <a:srcRect l="10000" t="15926" r="10000" b="4815"/>
          <a:stretch/>
        </p:blipFill>
        <p:spPr>
          <a:xfrm>
            <a:off x="0" y="28014"/>
            <a:ext cx="20104100" cy="1120384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9582" t="16667" r="11251" b="4074"/>
          <a:stretch/>
        </p:blipFill>
        <p:spPr>
          <a:xfrm>
            <a:off x="0" y="-1"/>
            <a:ext cx="20104100" cy="113217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/>
          <a:srcRect l="10417" t="17407" r="10834" b="2593"/>
          <a:stretch/>
        </p:blipFill>
        <p:spPr>
          <a:xfrm>
            <a:off x="2614" y="-1"/>
            <a:ext cx="20101485" cy="1148656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6376650" y="6877050"/>
            <a:ext cx="230460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i="1" dirty="0" err="1"/>
              <a:t>k</a:t>
            </a:r>
            <a:r>
              <a:rPr lang="en-GB" sz="5400" i="1" dirty="0" err="1" smtClean="0"/>
              <a:t>iddle</a:t>
            </a:r>
            <a:r>
              <a:rPr lang="en-GB" sz="5400" i="1" dirty="0" smtClean="0"/>
              <a:t> </a:t>
            </a:r>
          </a:p>
          <a:p>
            <a:endParaRPr lang="en-GB" sz="5400" i="1" dirty="0"/>
          </a:p>
          <a:p>
            <a:r>
              <a:rPr lang="en-GB" sz="5400" i="1" dirty="0" err="1" smtClean="0"/>
              <a:t>swiggle</a:t>
            </a:r>
            <a:endParaRPr lang="en-GB" sz="5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10000" t="15185" r="10834" b="4074"/>
          <a:stretch/>
        </p:blipFill>
        <p:spPr>
          <a:xfrm>
            <a:off x="0" y="19049"/>
            <a:ext cx="20104100" cy="115334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10000" t="15926" r="10834" b="4815"/>
          <a:stretch/>
        </p:blipFill>
        <p:spPr>
          <a:xfrm>
            <a:off x="7096" y="0"/>
            <a:ext cx="20097003" cy="11317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/>
          <a:srcRect l="9167" t="15186" r="10416" b="4814"/>
          <a:stretch/>
        </p:blipFill>
        <p:spPr>
          <a:xfrm>
            <a:off x="-1" y="0"/>
            <a:ext cx="20221575" cy="11315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10000" t="15926" r="10834" b="7037"/>
          <a:stretch/>
        </p:blipFill>
        <p:spPr>
          <a:xfrm>
            <a:off x="-1" y="32496"/>
            <a:ext cx="20021895" cy="109593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10417" t="14445" r="10775" b="5556"/>
          <a:stretch/>
        </p:blipFill>
        <p:spPr>
          <a:xfrm>
            <a:off x="16062" y="-16809"/>
            <a:ext cx="20104100" cy="1147942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16251" t="33704" r="16249" b="8519"/>
          <a:stretch/>
        </p:blipFill>
        <p:spPr>
          <a:xfrm>
            <a:off x="9747250" y="2990850"/>
            <a:ext cx="10058400" cy="6172200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03250" y="9851167"/>
            <a:ext cx="173044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dirty="0" smtClean="0"/>
              <a:t>We want our children to be: safe, responsible &amp; respectful   </a:t>
            </a:r>
            <a:endParaRPr lang="en-GB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2"/>
          <a:srcRect l="21250" t="28518" r="22917" b="13704"/>
          <a:stretch/>
        </p:blipFill>
        <p:spPr>
          <a:xfrm>
            <a:off x="603250" y="-30256"/>
            <a:ext cx="19126200" cy="111331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2083" t="27778" r="23750" b="9259"/>
          <a:stretch/>
        </p:blipFill>
        <p:spPr>
          <a:xfrm>
            <a:off x="1593850" y="-12326"/>
            <a:ext cx="17325216" cy="11328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3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/>
          <a:srcRect l="9167" t="18889" r="9584" b="5555"/>
          <a:stretch/>
        </p:blipFill>
        <p:spPr>
          <a:xfrm>
            <a:off x="0" y="0"/>
            <a:ext cx="20139772" cy="10534650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5005050" y="8629650"/>
            <a:ext cx="20367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dirty="0" smtClean="0">
                <a:solidFill>
                  <a:srgbClr val="0000FF"/>
                </a:solidFill>
              </a:rPr>
              <a:t>safe</a:t>
            </a:r>
            <a:endParaRPr lang="en-GB" sz="8800" dirty="0">
              <a:solidFill>
                <a:srgbClr val="0000FF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12850" y="8629650"/>
            <a:ext cx="477201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dirty="0" smtClean="0">
                <a:solidFill>
                  <a:srgbClr val="0000FF"/>
                </a:solidFill>
              </a:rPr>
              <a:t>respectful</a:t>
            </a:r>
            <a:endParaRPr lang="en-GB" sz="8800" dirty="0">
              <a:solidFill>
                <a:srgbClr val="0000FF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164468" y="8629650"/>
            <a:ext cx="545970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800" dirty="0" smtClean="0">
                <a:solidFill>
                  <a:srgbClr val="0000FF"/>
                </a:solidFill>
              </a:rPr>
              <a:t>responsible</a:t>
            </a:r>
            <a:endParaRPr lang="en-GB" sz="88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/>
          <a:srcRect l="10417" t="15185" r="10834" b="4074"/>
          <a:stretch/>
        </p:blipFill>
        <p:spPr>
          <a:xfrm>
            <a:off x="-15316" y="5602"/>
            <a:ext cx="20119415" cy="116032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1250" t="10000" r="22499" b="4814"/>
          <a:stretch/>
        </p:blipFill>
        <p:spPr>
          <a:xfrm>
            <a:off x="0" y="-16810"/>
            <a:ext cx="13303380" cy="1133250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090650" y="400050"/>
            <a:ext cx="5181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hlinkClick r:id="rId3"/>
              </a:rPr>
              <a:t>https://</a:t>
            </a:r>
            <a:r>
              <a:rPr lang="en-GB" sz="4800" dirty="0" smtClean="0">
                <a:hlinkClick r:id="rId3"/>
              </a:rPr>
              <a:t>parentzone.org.uk/advice/parent-guides</a:t>
            </a:r>
            <a:r>
              <a:rPr lang="en-GB" sz="4800" dirty="0" smtClean="0"/>
              <a:t>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098466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40000" t="15185" r="30833" b="10741"/>
          <a:stretch/>
        </p:blipFill>
        <p:spPr>
          <a:xfrm>
            <a:off x="984250" y="0"/>
            <a:ext cx="7842250" cy="112032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38750" t="21079" r="27916" b="8519"/>
          <a:stretch/>
        </p:blipFill>
        <p:spPr>
          <a:xfrm>
            <a:off x="10280649" y="0"/>
            <a:ext cx="9429893" cy="1120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06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333" t="20371" r="20416" b="22593"/>
          <a:stretch/>
        </p:blipFill>
        <p:spPr>
          <a:xfrm>
            <a:off x="11579" y="0"/>
            <a:ext cx="20402550" cy="10687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951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</TotalTime>
  <Words>61</Words>
  <Application>Microsoft Office PowerPoint</Application>
  <PresentationFormat>Custom</PresentationFormat>
  <Paragraphs>21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Barnett</dc:creator>
  <cp:lastModifiedBy>Kelly Barnett</cp:lastModifiedBy>
  <cp:revision>8</cp:revision>
  <dcterms:modified xsi:type="dcterms:W3CDTF">2022-02-10T09:30:35Z</dcterms:modified>
</cp:coreProperties>
</file>